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8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DCFF3"/>
    <a:srgbClr val="F7901E"/>
    <a:srgbClr val="C51D2E"/>
    <a:srgbClr val="00DFFF"/>
    <a:srgbClr val="D562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inimized">
    <p:restoredLeft sz="0" autoAdjust="0"/>
    <p:restoredTop sz="0" autoAdjust="0"/>
  </p:normalViewPr>
  <p:slideViewPr>
    <p:cSldViewPr snapToGrid="0" snapToObjects="1">
      <p:cViewPr>
        <p:scale>
          <a:sx n="33" d="100"/>
          <a:sy n="33" d="100"/>
        </p:scale>
        <p:origin x="2408" y="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B73ABE-1FCC-46BE-8014-20A22311BE9F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A0D984-C6A5-45DF-9073-A2D86A555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3679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A0D984-C6A5-45DF-9073-A2D86A555E7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5827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96D63-FEC7-61FB-7F21-8D5A0C748D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06400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F886BB-AB41-DE19-46F1-48BC4114BC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794000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395622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1C58CA-E156-98D5-1920-809933CED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CA4A03-0466-DA05-5AE1-B09259D088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80200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8C9435-06F0-BB12-88E3-2C75319F68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2450FD-32FF-FBCF-6EC7-C9CFD942C9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48030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9360A-A9EF-2FA4-562D-C96B4756A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4551F3-4D95-6714-8EA6-3DE854BABE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0988" y="2178421"/>
            <a:ext cx="5181600" cy="39985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169265-FAEE-2853-5A3F-4021D19603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30153" y="2178421"/>
            <a:ext cx="5423647" cy="39985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35723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426CDD-E76C-36DE-670B-7B399CC02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76000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4927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355D365-1B76-2E65-73C4-EFE27B24CB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988" y="1361571"/>
            <a:ext cx="10842812" cy="9367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AC3E16-AA6B-6E54-A940-5915BFBCD3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0988" y="2368347"/>
            <a:ext cx="10842812" cy="39985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88813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accent2"/>
          </a:solidFill>
          <a:latin typeface="Helvetica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Helvetica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Helvetica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Helvetica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93B220A-9E23-0A42-4EF7-E0A38106564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D50D9FF-3451-99B9-53CD-E9D23615933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018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4D7EC8-07FC-2138-172C-67E066A94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21483A-39A4-672D-EFE5-D20DD24E48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2529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C25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16477"/>
      </a:accent1>
      <a:accent2>
        <a:srgbClr val="A2BAA3"/>
      </a:accent2>
      <a:accent3>
        <a:srgbClr val="F89924"/>
      </a:accent3>
      <a:accent4>
        <a:srgbClr val="F8B3BD"/>
      </a:accent4>
      <a:accent5>
        <a:srgbClr val="D0DCD0"/>
      </a:accent5>
      <a:accent6>
        <a:srgbClr val="FBC888"/>
      </a:accent6>
      <a:hlink>
        <a:srgbClr val="A2BAA3"/>
      </a:hlink>
      <a:folHlink>
        <a:srgbClr val="F16477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</Words>
  <Application>Microsoft Office PowerPoint</Application>
  <PresentationFormat>Widescreen</PresentationFormat>
  <Paragraphs>1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Helvetica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Taramin Stuber</dc:creator>
  <cp:lastModifiedBy>Vicki Lindberg</cp:lastModifiedBy>
  <cp:revision>8</cp:revision>
  <dcterms:created xsi:type="dcterms:W3CDTF">2022-06-03T13:48:54Z</dcterms:created>
  <dcterms:modified xsi:type="dcterms:W3CDTF">2025-06-05T19:40:47Z</dcterms:modified>
</cp:coreProperties>
</file>