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FF3"/>
    <a:srgbClr val="F7901E"/>
    <a:srgbClr val="C51D2E"/>
    <a:srgbClr val="00DFFF"/>
    <a:srgbClr val="D5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>
        <p:scale>
          <a:sx n="33" d="100"/>
          <a:sy n="33" d="100"/>
        </p:scale>
        <p:origin x="240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73ABE-1FCC-46BE-8014-20A22311BE9F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0D984-C6A5-45DF-9073-A2D86A55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0D984-C6A5-45DF-9073-A2D86A555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6D63-FEC7-61FB-7F21-8D5A0C748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886BB-AB41-DE19-46F1-48BC4114B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562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58CA-E156-98D5-1920-809933CE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4A03-0466-DA05-5AE1-B09259D08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20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9435-06F0-BB12-88E3-2C75319F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450FD-32FF-FBCF-6EC7-C9CFD942C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03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360A-A9EF-2FA4-562D-C96B4756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551F3-4D95-6714-8EA6-3DE854BAB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988" y="2178421"/>
            <a:ext cx="5181600" cy="39985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69265-FAEE-2853-5A3F-4021D1960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0153" y="2178421"/>
            <a:ext cx="5423647" cy="3998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572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6CDD-E76C-36DE-670B-7B399CC0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600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92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5D365-1B76-2E65-73C4-EFE27B24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1361571"/>
            <a:ext cx="10842812" cy="936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C3E16-AA6B-6E54-A940-5915BFBC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988" y="2368347"/>
            <a:ext cx="10842812" cy="399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881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3B220A-9E23-0A42-4EF7-E0A381065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50D9FF-3451-99B9-53CD-E9D2361593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1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D7EC8-07FC-2138-172C-67E066A9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483A-39A4-672D-EFE5-D20DD24E4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C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6477"/>
      </a:accent1>
      <a:accent2>
        <a:srgbClr val="A2BAA3"/>
      </a:accent2>
      <a:accent3>
        <a:srgbClr val="F89924"/>
      </a:accent3>
      <a:accent4>
        <a:srgbClr val="F8B3BD"/>
      </a:accent4>
      <a:accent5>
        <a:srgbClr val="D0DCD0"/>
      </a:accent5>
      <a:accent6>
        <a:srgbClr val="FBC888"/>
      </a:accent6>
      <a:hlink>
        <a:srgbClr val="A2BAA3"/>
      </a:hlink>
      <a:folHlink>
        <a:srgbClr val="F1647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Taramin Stuber</dc:creator>
  <cp:lastModifiedBy>Vicki Lindberg</cp:lastModifiedBy>
  <cp:revision>8</cp:revision>
  <dcterms:created xsi:type="dcterms:W3CDTF">2022-06-03T13:48:54Z</dcterms:created>
  <dcterms:modified xsi:type="dcterms:W3CDTF">2025-06-05T19:40:47Z</dcterms:modified>
</cp:coreProperties>
</file>